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104" d="100"/>
          <a:sy n="104" d="100"/>
        </p:scale>
        <p:origin x="759" y="5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5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o  Pareschi" userId="50e075c1-19ac-439a-b5cb-a736ef54e38d" providerId="ADAL" clId="{DF0EA25B-C750-4F07-B573-7BEA5D4C7C85}"/>
    <pc:docChg chg="modSld">
      <pc:chgData name="Fabio  Pareschi" userId="50e075c1-19ac-439a-b5cb-a736ef54e38d" providerId="ADAL" clId="{DF0EA25B-C750-4F07-B573-7BEA5D4C7C85}" dt="2026-10-21T15:31:54.512" v="29" actId="6549"/>
      <pc:docMkLst>
        <pc:docMk/>
      </pc:docMkLst>
      <pc:sldChg chg="modSp mod">
        <pc:chgData name="Fabio  Pareschi" userId="50e075c1-19ac-439a-b5cb-a736ef54e38d" providerId="ADAL" clId="{DF0EA25B-C750-4F07-B573-7BEA5D4C7C85}" dt="2026-10-21T15:31:54.512" v="29" actId="6549"/>
        <pc:sldMkLst>
          <pc:docMk/>
          <pc:sldMk cId="4133091598" sldId="258"/>
        </pc:sldMkLst>
        <pc:spChg chg="mod">
          <ac:chgData name="Fabio  Pareschi" userId="50e075c1-19ac-439a-b5cb-a736ef54e38d" providerId="ADAL" clId="{DF0EA25B-C750-4F07-B573-7BEA5D4C7C85}" dt="2026-10-21T15:31:54.512" v="29" actId="6549"/>
          <ac:spMkLst>
            <pc:docMk/>
            <pc:sldMk cId="4133091598" sldId="258"/>
            <ac:spMk id="6" creationId="{27795631-CCB9-E4FA-AC67-DA870AA239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BE721-565E-4C78-A2E8-23F8BB94A19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9DACE-4A90-415E-91BF-49614376DB5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6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80C084-A59F-F399-7CEB-DA977B1E6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BDECEA3-4D74-CC30-DBE5-17C3DA3C6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8817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E4E0A56-98B7-F3F7-A195-B6F7A76AD14A}"/>
              </a:ext>
            </a:extLst>
          </p:cNvPr>
          <p:cNvSpPr txBox="1"/>
          <p:nvPr userDrawn="1"/>
        </p:nvSpPr>
        <p:spPr>
          <a:xfrm>
            <a:off x="2144429" y="6363667"/>
            <a:ext cx="971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0" i="0" kern="1200" noProof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IEEE International Symposium on Integrated Circuits and Systems – Turin, December 4</a:t>
            </a:r>
            <a:r>
              <a:rPr lang="en-US" sz="1800" b="0" i="0" kern="1200" baseline="30000" noProof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800" b="0" i="0" kern="1200" noProof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-6</a:t>
            </a:r>
            <a:r>
              <a:rPr lang="en-US" sz="1800" b="0" i="0" kern="1200" baseline="30000" noProof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800" b="0" i="0" kern="1200" noProof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, 2026 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7558BEC-2E3C-584B-9789-AEA5976462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186196"/>
            <a:ext cx="1893783" cy="158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FC1471-2407-EC9B-6E1C-9FD28E74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836" y="365126"/>
            <a:ext cx="10680379" cy="4366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D652B-5815-A86F-0407-78A9B65BE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839" y="1079079"/>
            <a:ext cx="11525154" cy="50978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6180EB-E1D9-1F53-9CA6-CFC1277571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8837" y="6356350"/>
            <a:ext cx="4697325" cy="36512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ISICAS 2026 – Turin, December 4th-6th, 2026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FEC2F8-C92F-22CF-BC9A-6CE202F95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9528" y="6356350"/>
            <a:ext cx="514465" cy="365125"/>
          </a:xfrm>
          <a:prstGeom prst="rect">
            <a:avLst/>
          </a:prstGeom>
        </p:spPr>
        <p:txBody>
          <a:bodyPr/>
          <a:lstStyle/>
          <a:p>
            <a:fld id="{F7F3CED3-1CE2-4AFC-8C8B-CB3D4CB505D9}" type="slidenum">
              <a:rPr lang="en-US" smtClean="0"/>
              <a:t>‹N›</a:t>
            </a:fld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5F955DB-844C-17A5-4D2F-7E1B800C52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215" y="0"/>
            <a:ext cx="1100645" cy="110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5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EDC4B96-C254-BC5A-C58A-A7AC977DA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554" y="6356350"/>
            <a:ext cx="4692684" cy="3651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ISICAS 2026 – Turin, December 4th-6th, 2026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FF1911-9AD2-0949-7FF7-A1C8449D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5649" y="6356350"/>
            <a:ext cx="586797" cy="365125"/>
          </a:xfrm>
          <a:prstGeom prst="rect">
            <a:avLst/>
          </a:prstGeom>
        </p:spPr>
        <p:txBody>
          <a:bodyPr/>
          <a:lstStyle/>
          <a:p>
            <a:fld id="{F7F3CED3-1CE2-4AFC-8C8B-CB3D4CB505D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3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40DD92F-0326-F1EF-A648-FE8A347D8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98" y="365126"/>
            <a:ext cx="10824268" cy="43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B84DA7E-6479-8F57-D79F-E6D53F646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197" y="1079079"/>
            <a:ext cx="11523605" cy="5097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5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7795631-CCB9-E4FA-AC67-DA870AA23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CB531CC1-0BF4-464D-B9B0-61C1BB14FB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9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C49A4E-7E73-78B1-0855-E9D054B0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270EA6-D5BE-1550-E8A2-9729C9103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763869-DA60-D554-DBEE-C34BFD4D6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ISICAS 2026 – Turin, December 4th-6th, 2026</a:t>
            </a: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C00E60-B9B4-5C20-90AC-A2835DF3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CED3-1CE2-4AFC-8C8B-CB3D4CB505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78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10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Fabio  Pareschi</dc:creator>
  <cp:lastModifiedBy>Fabio  Pareschi</cp:lastModifiedBy>
  <cp:revision>5</cp:revision>
  <dcterms:created xsi:type="dcterms:W3CDTF">2026-10-21T08:45:45Z</dcterms:created>
  <dcterms:modified xsi:type="dcterms:W3CDTF">2026-10-21T15:31:59Z</dcterms:modified>
</cp:coreProperties>
</file>